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9" r:id="rId4"/>
    <p:sldId id="280" r:id="rId5"/>
    <p:sldId id="282" r:id="rId6"/>
    <p:sldId id="281" r:id="rId7"/>
    <p:sldId id="278" r:id="rId8"/>
    <p:sldId id="284" r:id="rId9"/>
    <p:sldId id="285" r:id="rId1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55CE0-6A58-46F7-B123-CEB9D5F01E0C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42EE5-0714-453C-BB44-369710909D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2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29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91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71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61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0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69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46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98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8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14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95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FA15-8E50-4528-8FDB-9D9EDD07C5D0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176F-6792-4AF5-B582-717FC9CF1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11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0" y="1122362"/>
            <a:ext cx="11988800" cy="4343717"/>
          </a:xfrm>
        </p:spPr>
        <p:txBody>
          <a:bodyPr/>
          <a:lstStyle/>
          <a:p>
            <a:pPr algn="ctr"/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1. Informationselternabend </a:t>
            </a:r>
            <a:b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</a:b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zur Einschulung </a:t>
            </a:r>
            <a:b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</a:b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2022/23</a:t>
            </a:r>
            <a:br>
              <a:rPr lang="de-DE" dirty="0"/>
            </a:br>
            <a:br>
              <a:rPr lang="de-DE" dirty="0"/>
            </a:b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Felsenmeerschule Reichenbach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C:\Dokumente und Einstellungen\Administrator\Eigene Dateien\Documents\Schule\Bilder\Logos\logo_neu_bunt_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36" y="4828278"/>
            <a:ext cx="2304000" cy="172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460" y="1122362"/>
            <a:ext cx="2743200" cy="248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2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Die Felsenmeerschule stellt sich vor/ Einschulungskonzept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Termine bis zur Einschulung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Kriterien der Klasseneinteilung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Vorstellung der Betreuung durch den Träger KUBUS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Verschiedenes, Fragen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86589"/>
            <a:ext cx="10515600" cy="159870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Ablauf des Abends</a:t>
            </a:r>
          </a:p>
        </p:txBody>
      </p:sp>
      <p:pic>
        <p:nvPicPr>
          <p:cNvPr id="5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341" y="277093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94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Leitprinzipien der Felsenmeerschule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1972" y="1481070"/>
            <a:ext cx="11031828" cy="226668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de-DE" b="1" dirty="0">
              <a:solidFill>
                <a:srgbClr val="FF0000"/>
              </a:solidFill>
              <a:effectLst/>
              <a:latin typeface="Grundschrift" panose="00000500000000000000" pitchFamily="2" charset="0"/>
            </a:endParaRPr>
          </a:p>
          <a:p>
            <a:r>
              <a:rPr lang="de-DE" sz="11200" b="1" dirty="0">
                <a:solidFill>
                  <a:srgbClr val="FF0000"/>
                </a:solidFill>
                <a:latin typeface="Grundschrift" panose="00000500000000000000" pitchFamily="2" charset="0"/>
              </a:rPr>
              <a:t>An unserer Schule ist jeder willkommen.</a:t>
            </a:r>
          </a:p>
          <a:p>
            <a:endParaRPr lang="de-DE" sz="11200" b="1" dirty="0">
              <a:solidFill>
                <a:srgbClr val="FF0000"/>
              </a:solidFill>
              <a:latin typeface="Grundschrift" panose="00000500000000000000" pitchFamily="2" charset="0"/>
            </a:endParaRPr>
          </a:p>
          <a:p>
            <a:r>
              <a:rPr lang="de-DE" sz="11200" b="1" dirty="0">
                <a:solidFill>
                  <a:srgbClr val="FF0000"/>
                </a:solidFill>
                <a:latin typeface="Grundschrift" panose="00000500000000000000" pitchFamily="2" charset="0"/>
              </a:rPr>
              <a:t>Wir übernehmen Verantwortung für die Gestaltung unserer Schule.</a:t>
            </a:r>
          </a:p>
          <a:p>
            <a:endParaRPr lang="de-DE" sz="11200" b="1" dirty="0">
              <a:solidFill>
                <a:srgbClr val="FF0000"/>
              </a:solidFill>
              <a:latin typeface="Grundschrift" panose="00000500000000000000" pitchFamily="2" charset="0"/>
            </a:endParaRPr>
          </a:p>
          <a:p>
            <a:r>
              <a:rPr lang="de-DE" sz="11200" b="1" dirty="0">
                <a:solidFill>
                  <a:srgbClr val="FF0000"/>
                </a:solidFill>
                <a:latin typeface="Grundschrift" panose="00000500000000000000" pitchFamily="2" charset="0"/>
              </a:rPr>
              <a:t>Unsere Gesundheit und die Natur sind uns wichtig.</a:t>
            </a:r>
          </a:p>
          <a:p>
            <a:pPr marL="0" indent="0" algn="ctr">
              <a:buNone/>
            </a:pPr>
            <a:endParaRPr lang="de-DE" dirty="0">
              <a:solidFill>
                <a:srgbClr val="FF0000"/>
              </a:solidFill>
              <a:effectLst/>
              <a:latin typeface="Grundschrift" panose="00000500000000000000" pitchFamily="2" charset="0"/>
            </a:endParaRPr>
          </a:p>
          <a:p>
            <a:endParaRPr lang="de-DE" dirty="0"/>
          </a:p>
        </p:txBody>
      </p:sp>
      <p:pic>
        <p:nvPicPr>
          <p:cNvPr id="4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039" y="140814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719" y="3992880"/>
            <a:ext cx="3820160" cy="28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109217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Allgemeine Infos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zweizügige Grundschule mit 140 Schülerinnen und Schülern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11 Lehrerinnen, eine Referendarin, zwei Schulsozialarbeiterinnen, FSJler, Schulbegleiterinnen, Sekretärin und Hausmeister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zwei Schulgebäude, Werkraum, Mehrzweckraum, Mensa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Pakt für den Nachmittag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Lernzeiten statt Hausaufgaben für jedes Kind 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zuckerfreier Vormittag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Schülerparlament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Patensystem</a:t>
            </a:r>
          </a:p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Lernbegleitordner</a:t>
            </a:r>
          </a:p>
        </p:txBody>
      </p:sp>
      <p:pic>
        <p:nvPicPr>
          <p:cNvPr id="4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341" y="277093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056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Ihre Kinder besuchen unsere Schule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u="sng" dirty="0">
                <a:solidFill>
                  <a:srgbClr val="FF0000"/>
                </a:solidFill>
                <a:latin typeface="Grundschrift" panose="00000500000000000000" pitchFamily="2" charset="0"/>
              </a:rPr>
              <a:t>Schnuppertage und Kennenlerntag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ab März 2022, 3 Termine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in den Klassensälen der Schule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drei Gruppen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Kennenlernen der Schule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Grob – und Feinmotorik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zuhören, erzählen, sich über Gehörtes austauschen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zählen, sortieren, zuordnen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u="sng" dirty="0">
                <a:solidFill>
                  <a:srgbClr val="FF0000"/>
                </a:solidFill>
                <a:latin typeface="Grundschrift" panose="00000500000000000000" pitchFamily="2" charset="0"/>
              </a:rPr>
              <a:t>Einschulungsdiagnostik</a:t>
            </a:r>
            <a:r>
              <a:rPr lang="de-DE" b="1" u="sng" dirty="0"/>
              <a:t> 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Unterrichtssituation, keine Prüfsituation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kleine Gruppe wird von einer Lehrkraft unterrichtet, zweite Person (Erzieherin) beobachtet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soziale Fertigkeiten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Anstrengungs- und Konzentrationsbereitschaft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motorischer Entwicklungsstand</a:t>
            </a:r>
          </a:p>
          <a:p>
            <a:r>
              <a:rPr lang="de-DE" dirty="0">
                <a:solidFill>
                  <a:srgbClr val="FF0000"/>
                </a:solidFill>
                <a:latin typeface="Grundschrift" panose="00000500000000000000" pitchFamily="2" charset="0"/>
              </a:rPr>
              <a:t>kognitive Lernausgangslage</a:t>
            </a:r>
          </a:p>
        </p:txBody>
      </p:sp>
      <p:pic>
        <p:nvPicPr>
          <p:cNvPr id="5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726" y="419060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448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Termine bis zur Einschulung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1. Schnuppertag       		30.03.2022 10.00 Uhr</a:t>
            </a:r>
          </a:p>
          <a:p>
            <a:r>
              <a:rPr lang="de-DE" sz="3600" dirty="0" err="1">
                <a:solidFill>
                  <a:srgbClr val="FF0000"/>
                </a:solidFill>
                <a:latin typeface="Grundschrift" panose="00000500000000000000" pitchFamily="2" charset="0"/>
              </a:rPr>
              <a:t>Einschulungsdiagnositik</a:t>
            </a:r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	04.-06.-05. 2022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2. Schnuppertag      		01.06.2022 10.00 Uhr </a:t>
            </a:r>
          </a:p>
          <a:p>
            <a:r>
              <a:rPr lang="de-DE" sz="3600" dirty="0" err="1">
                <a:solidFill>
                  <a:srgbClr val="FF0000"/>
                </a:solidFill>
                <a:latin typeface="Grundschrift" panose="00000500000000000000" pitchFamily="2" charset="0"/>
              </a:rPr>
              <a:t>Kennenlerntag</a:t>
            </a:r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        		04.07.2022 10.00 Uhr 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2. Elternabend       		12.07.2022 19.30 Uhr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Einschulungsfeier       		06.09.2022 09.00 Uhr </a:t>
            </a:r>
          </a:p>
          <a:p>
            <a:r>
              <a:rPr lang="de-DE" sz="3500" dirty="0">
                <a:solidFill>
                  <a:srgbClr val="FF0000"/>
                </a:solidFill>
                <a:latin typeface="Grundschrift" panose="00000500000000000000" pitchFamily="2" charset="0"/>
              </a:rPr>
              <a:t>Gespräche bzgl. Zurückstellung oder Nichteinschulung (Kannkinder) nach dem ersten Schnuppertag</a:t>
            </a:r>
          </a:p>
          <a:p>
            <a:r>
              <a:rPr lang="de-DE" sz="3500" dirty="0">
                <a:solidFill>
                  <a:srgbClr val="FF0000"/>
                </a:solidFill>
                <a:latin typeface="Grundschrift" panose="00000500000000000000" pitchFamily="2" charset="0"/>
              </a:rPr>
              <a:t>zweite Einschulungsfeier pandemiebedingt möglich (mittwochs)</a:t>
            </a:r>
          </a:p>
          <a:p>
            <a:r>
              <a:rPr lang="de-DE" sz="3500" dirty="0">
                <a:solidFill>
                  <a:srgbClr val="FF0000"/>
                </a:solidFill>
                <a:latin typeface="Grundschrift" panose="00000500000000000000" pitchFamily="2" charset="0"/>
              </a:rPr>
              <a:t>Jetziger Informationsstand: keine Einschulungsuntersuchung  </a:t>
            </a:r>
          </a:p>
        </p:txBody>
      </p:sp>
      <p:pic>
        <p:nvPicPr>
          <p:cNvPr id="4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726" y="419060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50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Kriterien der Klasseneinteilung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Verhältnis Junge – Mädchen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Leistungsstand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Wohnort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drei Klassen (gruppeninklusive Beschulung)</a:t>
            </a:r>
          </a:p>
          <a:p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Wunsch ausschließlich per Mail möglich </a:t>
            </a:r>
          </a:p>
          <a:p>
            <a:pPr marL="0" indent="0">
              <a:buNone/>
            </a:pPr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 (felsenmeerschule@kreis-bergstrasse.de)</a:t>
            </a:r>
          </a:p>
          <a:p>
            <a:endParaRPr lang="de-DE" sz="3600" dirty="0">
              <a:solidFill>
                <a:srgbClr val="FF0000"/>
              </a:solidFill>
              <a:latin typeface="Grundschrift" panose="00000500000000000000" pitchFamily="2" charset="0"/>
            </a:endParaRPr>
          </a:p>
          <a:p>
            <a:pPr marL="0" indent="0" algn="ctr">
              <a:buNone/>
            </a:pPr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Wir freuen uns auf Ihre Kinder!!!</a:t>
            </a:r>
          </a:p>
          <a:p>
            <a:pPr marL="0" indent="0" algn="ctr">
              <a:buNone/>
            </a:pPr>
            <a:r>
              <a:rPr lang="de-DE" sz="3600" dirty="0">
                <a:solidFill>
                  <a:srgbClr val="FF0000"/>
                </a:solidFill>
                <a:latin typeface="Grundschrift" panose="00000500000000000000" pitchFamily="2" charset="0"/>
              </a:rPr>
              <a:t>Herzlichen Dank für Ihre Aufmerksamkeit!!</a:t>
            </a:r>
          </a:p>
        </p:txBody>
      </p:sp>
      <p:pic>
        <p:nvPicPr>
          <p:cNvPr id="4" name="Picture 2" descr="logo_neu_bunt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443" y="365125"/>
            <a:ext cx="1619761" cy="1217692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642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7308"/>
            <a:ext cx="10142913" cy="665652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Schulwegeplan</a:t>
            </a:r>
            <a:endParaRPr lang="de-DE" dirty="0"/>
          </a:p>
        </p:txBody>
      </p:sp>
      <p:pic>
        <p:nvPicPr>
          <p:cNvPr id="3" name="Picture 2" descr="C:\Dokumente und Einstellungen\007\Eigene Dateien\Documents\Schule\Einschulung\Schulwegeplan\Reichenbach_tota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18" y="822960"/>
            <a:ext cx="9935095" cy="589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feil nach unten 3">
            <a:extLst>
              <a:ext uri="{FF2B5EF4-FFF2-40B4-BE49-F238E27FC236}">
                <a16:creationId xmlns:a16="http://schemas.microsoft.com/office/drawing/2014/main" id="{0150F615-A499-7A40-9E41-13716D23CDE2}"/>
              </a:ext>
            </a:extLst>
          </p:cNvPr>
          <p:cNvSpPr/>
          <p:nvPr/>
        </p:nvSpPr>
        <p:spPr>
          <a:xfrm rot="17231929">
            <a:off x="5447409" y="3638997"/>
            <a:ext cx="82858" cy="20286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29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7308"/>
            <a:ext cx="10142913" cy="665652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</a:rPr>
              <a:t>Schulwegeplan </a:t>
            </a:r>
            <a:r>
              <a:rPr lang="de-DE" b="1" dirty="0">
                <a:solidFill>
                  <a:srgbClr val="FF0000"/>
                </a:solidFill>
                <a:latin typeface="Grundschrift" panose="00000500000000000000" pitchFamily="2" charset="0"/>
                <a:sym typeface="Wingdings" panose="05000000000000000000" pitchFamily="2" charset="2"/>
              </a:rPr>
              <a:t> parken mit dem PKW</a:t>
            </a:r>
            <a:endParaRPr lang="de-DE" dirty="0"/>
          </a:p>
        </p:txBody>
      </p:sp>
      <p:pic>
        <p:nvPicPr>
          <p:cNvPr id="4" name="Picture 2" descr="C:\Dokumente und Einstellungen\007\Eigene Dateien\Documents\Schule\Einschulung\Schulwegeplan\Drop-off-points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8" t="20897" r="24607" b="20275"/>
          <a:stretch/>
        </p:blipFill>
        <p:spPr bwMode="auto">
          <a:xfrm>
            <a:off x="780010" y="822960"/>
            <a:ext cx="10259292" cy="579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7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Macintosh PowerPoint</Application>
  <PresentationFormat>Breitbild</PresentationFormat>
  <Paragraphs>62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Grundschrift</vt:lpstr>
      <vt:lpstr>Office Theme</vt:lpstr>
      <vt:lpstr>1. Informationselternabend  zur Einschulung  2022/23  Felsenmeerschule Reichenbach </vt:lpstr>
      <vt:lpstr>PowerPoint-Präsentation</vt:lpstr>
      <vt:lpstr>Leitprinzipien der Felsenmeerschule</vt:lpstr>
      <vt:lpstr>Allgemeine Infos </vt:lpstr>
      <vt:lpstr>Ihre Kinder besuchen unsere Schule </vt:lpstr>
      <vt:lpstr>Termine bis zur Einschulung</vt:lpstr>
      <vt:lpstr>Kriterien der Klasseneinteilung</vt:lpstr>
      <vt:lpstr>Schulwegeplan</vt:lpstr>
      <vt:lpstr>Schulwegeplan  parken mit dem PKW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Informationselternabend  zur Einschulung  am 06.06.2017  Felsenmeerschule Reichenbach</dc:title>
  <dc:creator>Master</dc:creator>
  <cp:lastModifiedBy>Madeleine Kuschel</cp:lastModifiedBy>
  <cp:revision>55</cp:revision>
  <cp:lastPrinted>2018-02-21T09:55:14Z</cp:lastPrinted>
  <dcterms:created xsi:type="dcterms:W3CDTF">2017-05-12T08:32:52Z</dcterms:created>
  <dcterms:modified xsi:type="dcterms:W3CDTF">2022-03-11T13:08:17Z</dcterms:modified>
</cp:coreProperties>
</file>